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32"/>
    <p:restoredTop sz="94628"/>
  </p:normalViewPr>
  <p:slideViewPr>
    <p:cSldViewPr snapToGrid="0" snapToObjects="1">
      <p:cViewPr>
        <p:scale>
          <a:sx n="100" d="100"/>
          <a:sy n="100" d="100"/>
        </p:scale>
        <p:origin x="608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6E716-D4E6-8846-A579-C408A843E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F71D7B-87D4-574E-9552-E03092B40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A0AC9-F96B-0543-A6D4-4C60F7040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EE295-DD9E-B441-9B51-B3B0075FC83D}" type="datetimeFigureOut">
              <a:rPr lang="en-US" smtClean="0"/>
              <a:t>2/12/18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C451E-A5F4-5243-BFF3-938CFFC19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5E105-12A1-374B-BE18-BDC8ECE00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8EAD5-0D6F-3A46-9EE4-FB5C6BA1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523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5FF95-CF4D-8F41-A80A-3FD82BCBA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E62C91-4334-4749-9CF7-02B8557DC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97581-A57B-9742-AEA5-9FECB1551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EE295-DD9E-B441-9B51-B3B0075FC83D}" type="datetimeFigureOut">
              <a:rPr lang="en-US" smtClean="0"/>
              <a:t>2/12/18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B2D3D0-39DD-8F4B-8B49-A4FBDB69D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3C0A7-B6A9-914A-9FD3-F4BD6F4D7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8EAD5-0D6F-3A46-9EE4-FB5C6BA1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536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C78478-9A94-0C45-84D5-B8A8FF079D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574F00-16E8-284D-9AE9-84846A5D8A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78986-BFDB-B642-923C-5E6B1542E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EE295-DD9E-B441-9B51-B3B0075FC83D}" type="datetimeFigureOut">
              <a:rPr lang="en-US" smtClean="0"/>
              <a:t>2/12/18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21E56-5B52-0C4D-9E0D-040296486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9C654-32F3-1644-95C9-D57181379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8EAD5-0D6F-3A46-9EE4-FB5C6BA1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228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E7532-0984-7547-909D-6C3591FB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24B0C-63AC-8746-8A64-19CB894E8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9719DE-AD03-2F46-A8B4-A7EF86FFF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EE295-DD9E-B441-9B51-B3B0075FC83D}" type="datetimeFigureOut">
              <a:rPr lang="en-US" smtClean="0"/>
              <a:t>2/12/18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AA6BE-3779-5B47-BF7E-745EFC63E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C5AAE-515D-504C-90FE-0B4ED122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8EAD5-0D6F-3A46-9EE4-FB5C6BA1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04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F2422-9F34-B743-910A-7268445BE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2BB740-4E6E-F24B-8E65-C72D26103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AC3FC-D718-1A40-B835-87F2F256E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EE295-DD9E-B441-9B51-B3B0075FC83D}" type="datetimeFigureOut">
              <a:rPr lang="en-US" smtClean="0"/>
              <a:t>2/12/18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7E81C-CF4D-4E47-B6EA-BB2C54200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AA24A-B11D-7646-8541-6514793E1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8EAD5-0D6F-3A46-9EE4-FB5C6BA1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291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D5695-F25D-F741-BAC3-FDFEDE455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FC772-7764-9849-B196-7185539916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2BEEA3-3358-1B42-8D47-41CA1CA787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4C97BF-329C-3D4D-B8B3-E6D21A0AB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EE295-DD9E-B441-9B51-B3B0075FC83D}" type="datetimeFigureOut">
              <a:rPr lang="en-US" smtClean="0"/>
              <a:t>2/12/18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57BF0D-3FCC-D343-AD84-4E2BD2D95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EDEDA9-3498-C446-950D-794EBE79F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8EAD5-0D6F-3A46-9EE4-FB5C6BA1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533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BC33A-633C-ED40-9EF1-E7C6E4B7F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A8090-67BE-2940-9DBA-3B42859EE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3E37C9-D655-644D-96A8-EE0A4B39F7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82CF83-6FDF-DE48-B61C-94F6DB0565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F649B5-84C0-1047-BC34-1D82D66605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EE4C17-3988-7D4C-B544-5262211D7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EE295-DD9E-B441-9B51-B3B0075FC83D}" type="datetimeFigureOut">
              <a:rPr lang="en-US" smtClean="0"/>
              <a:t>2/12/18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3FDA74-CE07-3A4E-BEF9-B723BDE3B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2F5804-F621-814D-96E6-5E9773E65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8EAD5-0D6F-3A46-9EE4-FB5C6BA1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96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C1BC1-EC90-F542-BB9C-A8D3E73FA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80350D-EA9E-164F-88BA-2C0349E3B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EE295-DD9E-B441-9B51-B3B0075FC83D}" type="datetimeFigureOut">
              <a:rPr lang="en-US" smtClean="0"/>
              <a:t>2/12/18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44A622-4C5E-3041-BCB3-1EE55FC05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08E7D2-F990-6540-ADD3-A88D7549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8EAD5-0D6F-3A46-9EE4-FB5C6BA1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030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B4C1B6-A562-3545-A844-23817C8E4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EE295-DD9E-B441-9B51-B3B0075FC83D}" type="datetimeFigureOut">
              <a:rPr lang="en-US" smtClean="0"/>
              <a:t>2/12/18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910638-65F4-D947-BF46-52ADDA6B6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460CFF-88C8-A041-BC04-D275AF14C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8EAD5-0D6F-3A46-9EE4-FB5C6BA1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659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49312-B06D-7647-BDB1-2E0A6728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18073-60CC-2A4B-B4C8-8A8992640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4AF46F-5EC5-C449-B2A8-F4C98BC0C4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DF7E56-6FE2-394A-9F56-1E32BEDB5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EE295-DD9E-B441-9B51-B3B0075FC83D}" type="datetimeFigureOut">
              <a:rPr lang="en-US" smtClean="0"/>
              <a:t>2/12/18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719921-931B-4A43-9AA7-CF05C48EB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9CA254-DEBA-B743-B891-16E57517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8EAD5-0D6F-3A46-9EE4-FB5C6BA1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87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14028-52FC-6844-A734-95F22BA67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A1A091-9A3C-3641-ACCA-2947217B70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E0FE87-04DC-C64A-930A-FFD79ABA7E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254D75-B7D1-AA4E-904A-9588A595C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EE295-DD9E-B441-9B51-B3B0075FC83D}" type="datetimeFigureOut">
              <a:rPr lang="en-US" smtClean="0"/>
              <a:t>2/12/18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B13ADD-228C-5F43-A7F4-15BB58C5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4B053-3639-EF4D-80B3-897FFCAC7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8EAD5-0D6F-3A46-9EE4-FB5C6BA1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61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CF7697-4CD0-0C46-826D-9D8406B74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1189A4-69B6-5349-B7E7-7DEEE0965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FC6DD-D923-4D47-B3A6-4C25D72CA8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DEE295-DD9E-B441-9B51-B3B0075FC83D}" type="datetimeFigureOut">
              <a:rPr lang="en-US" smtClean="0"/>
              <a:t>2/12/18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AE3E63-F747-8747-BDF4-5A355163CA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339CF-9C07-5142-A23D-4A8C1AAFA1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88EAD5-0D6F-3A46-9EE4-FB5C6BA1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666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B6CEED46-80CE-3F4A-A3FC-1C31C4C1EAB5}"/>
              </a:ext>
            </a:extLst>
          </p:cNvPr>
          <p:cNvSpPr/>
          <p:nvPr/>
        </p:nvSpPr>
        <p:spPr>
          <a:xfrm>
            <a:off x="86481" y="273387"/>
            <a:ext cx="11569700" cy="5200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4FA398-2AE8-8143-AADD-FB911DF58939}"/>
              </a:ext>
            </a:extLst>
          </p:cNvPr>
          <p:cNvSpPr/>
          <p:nvPr/>
        </p:nvSpPr>
        <p:spPr>
          <a:xfrm>
            <a:off x="3631385" y="684732"/>
            <a:ext cx="1520792" cy="4547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Flight Search Web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r>
              <a:rPr lang="en-US" sz="1200" dirty="0"/>
              <a:t>/hub [</a:t>
            </a:r>
            <a:r>
              <a:rPr lang="en-US" sz="1200" dirty="0" err="1"/>
              <a:t>SignalR</a:t>
            </a:r>
            <a:r>
              <a:rPr lang="en-US" sz="1200" dirty="0"/>
              <a:t>]</a:t>
            </a:r>
          </a:p>
          <a:p>
            <a:r>
              <a:rPr lang="en-US" sz="1200" dirty="0"/>
              <a:t>/</a:t>
            </a:r>
            <a:r>
              <a:rPr lang="en-US" sz="1200" dirty="0" err="1"/>
              <a:t>flightData</a:t>
            </a:r>
            <a:endParaRPr lang="en-US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41096-B7E9-DA40-9171-B7C2629A9BCB}"/>
              </a:ext>
            </a:extLst>
          </p:cNvPr>
          <p:cNvSpPr/>
          <p:nvPr/>
        </p:nvSpPr>
        <p:spPr>
          <a:xfrm>
            <a:off x="6874351" y="684733"/>
            <a:ext cx="1520792" cy="4547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Flight Search Function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8D1861-0ECE-7E40-98AE-50E2D3C9C9CF}"/>
              </a:ext>
            </a:extLst>
          </p:cNvPr>
          <p:cNvSpPr/>
          <p:nvPr/>
        </p:nvSpPr>
        <p:spPr>
          <a:xfrm>
            <a:off x="10340500" y="2232193"/>
            <a:ext cx="1292698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FlightAPI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95AE2A-0E12-1740-8250-3F14874DED1F}"/>
              </a:ext>
            </a:extLst>
          </p:cNvPr>
          <p:cNvSpPr/>
          <p:nvPr/>
        </p:nvSpPr>
        <p:spPr>
          <a:xfrm>
            <a:off x="10340500" y="2795271"/>
            <a:ext cx="1292698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HotelAPI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B30168-9B60-D841-8FF5-9A6839525F52}"/>
              </a:ext>
            </a:extLst>
          </p:cNvPr>
          <p:cNvSpPr/>
          <p:nvPr/>
        </p:nvSpPr>
        <p:spPr>
          <a:xfrm>
            <a:off x="10340499" y="3358349"/>
            <a:ext cx="1292699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TicketAPI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1DFCAE-DB96-8A45-896E-5C1EFBF67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97" y="314922"/>
            <a:ext cx="1105382" cy="11053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BB5A4F-8375-794A-8BC8-C0199250D753}"/>
              </a:ext>
            </a:extLst>
          </p:cNvPr>
          <p:cNvSpPr txBox="1"/>
          <p:nvPr/>
        </p:nvSpPr>
        <p:spPr>
          <a:xfrm>
            <a:off x="540745" y="6811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18E69D-4BA5-4C46-B898-3D2CAEA16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97" y="1233852"/>
            <a:ext cx="1105382" cy="11053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A23A91-3F4D-304D-9E22-4772D30FD15E}"/>
              </a:ext>
            </a:extLst>
          </p:cNvPr>
          <p:cNvSpPr txBox="1"/>
          <p:nvPr/>
        </p:nvSpPr>
        <p:spPr>
          <a:xfrm>
            <a:off x="540745" y="16000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2DA2A5-DE64-634B-A31F-5593507C4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97" y="2149210"/>
            <a:ext cx="1105382" cy="11053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CD2731-67A4-0345-BFF5-93BAA8DEEC68}"/>
              </a:ext>
            </a:extLst>
          </p:cNvPr>
          <p:cNvSpPr txBox="1"/>
          <p:nvPr/>
        </p:nvSpPr>
        <p:spPr>
          <a:xfrm>
            <a:off x="540745" y="25154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73DD741-5C12-BA4C-910F-88818562A203}"/>
              </a:ext>
            </a:extLst>
          </p:cNvPr>
          <p:cNvCxnSpPr>
            <a:cxnSpLocks/>
          </p:cNvCxnSpPr>
          <p:nvPr/>
        </p:nvCxnSpPr>
        <p:spPr>
          <a:xfrm>
            <a:off x="1376531" y="879676"/>
            <a:ext cx="2151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6B74590-EDCA-3746-BFDF-3F8A555AFEFD}"/>
              </a:ext>
            </a:extLst>
          </p:cNvPr>
          <p:cNvSpPr txBox="1"/>
          <p:nvPr/>
        </p:nvSpPr>
        <p:spPr>
          <a:xfrm>
            <a:off x="1862175" y="654968"/>
            <a:ext cx="844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A1. Search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772599-C769-4D45-B0BB-D029204D733B}"/>
              </a:ext>
            </a:extLst>
          </p:cNvPr>
          <p:cNvCxnSpPr>
            <a:cxnSpLocks/>
          </p:cNvCxnSpPr>
          <p:nvPr/>
        </p:nvCxnSpPr>
        <p:spPr>
          <a:xfrm>
            <a:off x="5183792" y="1342556"/>
            <a:ext cx="16905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B2D619F-C4CD-5B4D-B935-451B09420812}"/>
              </a:ext>
            </a:extLst>
          </p:cNvPr>
          <p:cNvSpPr txBox="1"/>
          <p:nvPr/>
        </p:nvSpPr>
        <p:spPr>
          <a:xfrm>
            <a:off x="5139477" y="988379"/>
            <a:ext cx="1626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A2. Call Azure Function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3E1AB96-B003-AB45-9C5E-6D7BDEF591D6}"/>
              </a:ext>
            </a:extLst>
          </p:cNvPr>
          <p:cNvCxnSpPr>
            <a:cxnSpLocks/>
          </p:cNvCxnSpPr>
          <p:nvPr/>
        </p:nvCxnSpPr>
        <p:spPr>
          <a:xfrm flipH="1" flipV="1">
            <a:off x="1409225" y="1784757"/>
            <a:ext cx="2139436" cy="2613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DC1C7E9-8964-8A4E-B0E0-79ED87A4ECB6}"/>
              </a:ext>
            </a:extLst>
          </p:cNvPr>
          <p:cNvSpPr txBox="1"/>
          <p:nvPr/>
        </p:nvSpPr>
        <p:spPr>
          <a:xfrm>
            <a:off x="1541944" y="1533890"/>
            <a:ext cx="1933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A3. Broadcast search </a:t>
            </a:r>
            <a:r>
              <a:rPr lang="en-US" sz="900" dirty="0"/>
              <a:t>[</a:t>
            </a:r>
            <a:r>
              <a:rPr lang="en-US" sz="900" dirty="0" err="1"/>
              <a:t>SignalR</a:t>
            </a:r>
            <a:r>
              <a:rPr lang="en-US" sz="900" dirty="0"/>
              <a:t>]</a:t>
            </a:r>
            <a:endParaRPr lang="en-US" sz="12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38B2D5A-C3F7-8A4E-9877-FD7F77B702A8}"/>
              </a:ext>
            </a:extLst>
          </p:cNvPr>
          <p:cNvCxnSpPr>
            <a:cxnSpLocks/>
          </p:cNvCxnSpPr>
          <p:nvPr/>
        </p:nvCxnSpPr>
        <p:spPr>
          <a:xfrm>
            <a:off x="8525513" y="2479427"/>
            <a:ext cx="169798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F2E0DC3-6C15-3A4D-94C0-F1EB8AB5C347}"/>
              </a:ext>
            </a:extLst>
          </p:cNvPr>
          <p:cNvCxnSpPr>
            <a:cxnSpLocks/>
          </p:cNvCxnSpPr>
          <p:nvPr/>
        </p:nvCxnSpPr>
        <p:spPr>
          <a:xfrm>
            <a:off x="8525513" y="2978151"/>
            <a:ext cx="169798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CB98F12-9662-E74A-BEF6-A01EE3BA59C8}"/>
              </a:ext>
            </a:extLst>
          </p:cNvPr>
          <p:cNvCxnSpPr>
            <a:cxnSpLocks/>
          </p:cNvCxnSpPr>
          <p:nvPr/>
        </p:nvCxnSpPr>
        <p:spPr>
          <a:xfrm>
            <a:off x="8513237" y="3516883"/>
            <a:ext cx="1710263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43CC887-28EA-5D4A-B65C-7AF94178130E}"/>
              </a:ext>
            </a:extLst>
          </p:cNvPr>
          <p:cNvSpPr txBox="1"/>
          <p:nvPr/>
        </p:nvSpPr>
        <p:spPr>
          <a:xfrm>
            <a:off x="8568491" y="3480536"/>
            <a:ext cx="11288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Timeout: 5secs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CBD4EF1-4DF2-844F-8DF9-23DA69A17B86}"/>
              </a:ext>
            </a:extLst>
          </p:cNvPr>
          <p:cNvCxnSpPr>
            <a:cxnSpLocks/>
          </p:cNvCxnSpPr>
          <p:nvPr/>
        </p:nvCxnSpPr>
        <p:spPr>
          <a:xfrm flipH="1">
            <a:off x="5244596" y="4287187"/>
            <a:ext cx="4877304" cy="59965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1BD1CD4-2C65-764F-9A55-6198F23D9B92}"/>
              </a:ext>
            </a:extLst>
          </p:cNvPr>
          <p:cNvSpPr txBox="1"/>
          <p:nvPr/>
        </p:nvSpPr>
        <p:spPr>
          <a:xfrm>
            <a:off x="5194783" y="4443493"/>
            <a:ext cx="1232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B2. Return result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7657F4-600B-E243-9825-7A72A7B83F71}"/>
              </a:ext>
            </a:extLst>
          </p:cNvPr>
          <p:cNvSpPr txBox="1"/>
          <p:nvPr/>
        </p:nvSpPr>
        <p:spPr>
          <a:xfrm>
            <a:off x="8434965" y="2206680"/>
            <a:ext cx="1475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B1. </a:t>
            </a:r>
            <a:r>
              <a:rPr lang="en-US" sz="1200" dirty="0" err="1">
                <a:solidFill>
                  <a:srgbClr val="00B050"/>
                </a:solidFill>
              </a:rPr>
              <a:t>CallActivityAsync</a:t>
            </a:r>
            <a:endParaRPr lang="en-US" sz="1200" dirty="0">
              <a:solidFill>
                <a:srgbClr val="00B05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673CC7-1939-FC4F-A251-EE27265EC464}"/>
              </a:ext>
            </a:extLst>
          </p:cNvPr>
          <p:cNvSpPr txBox="1"/>
          <p:nvPr/>
        </p:nvSpPr>
        <p:spPr>
          <a:xfrm>
            <a:off x="8453147" y="2700115"/>
            <a:ext cx="1475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B1. </a:t>
            </a:r>
            <a:r>
              <a:rPr lang="en-US" sz="1200" dirty="0" err="1">
                <a:solidFill>
                  <a:srgbClr val="00B050"/>
                </a:solidFill>
              </a:rPr>
              <a:t>CallActivityAsync</a:t>
            </a:r>
            <a:endParaRPr lang="en-US" sz="1200" dirty="0">
              <a:solidFill>
                <a:srgbClr val="00B05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4D7D29-8695-9141-B7A8-A3A896B3B18E}"/>
              </a:ext>
            </a:extLst>
          </p:cNvPr>
          <p:cNvSpPr txBox="1"/>
          <p:nvPr/>
        </p:nvSpPr>
        <p:spPr>
          <a:xfrm>
            <a:off x="8434965" y="3254592"/>
            <a:ext cx="1475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B1. </a:t>
            </a:r>
            <a:r>
              <a:rPr lang="en-US" sz="1200" dirty="0" err="1">
                <a:solidFill>
                  <a:srgbClr val="00B050"/>
                </a:solidFill>
              </a:rPr>
              <a:t>CallActivityAsync</a:t>
            </a:r>
            <a:endParaRPr lang="en-US" sz="1200" dirty="0">
              <a:solidFill>
                <a:srgbClr val="00B05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557A0DD-47E2-ED4F-8893-74E3223B19CE}"/>
              </a:ext>
            </a:extLst>
          </p:cNvPr>
          <p:cNvSpPr txBox="1"/>
          <p:nvPr/>
        </p:nvSpPr>
        <p:spPr>
          <a:xfrm rot="3282035">
            <a:off x="1970845" y="2970051"/>
            <a:ext cx="17227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B3. Return result </a:t>
            </a:r>
            <a:r>
              <a:rPr lang="en-US" sz="1000" dirty="0">
                <a:solidFill>
                  <a:srgbClr val="00B050"/>
                </a:solidFill>
              </a:rPr>
              <a:t>[</a:t>
            </a:r>
            <a:r>
              <a:rPr lang="en-US" sz="1000" dirty="0" err="1">
                <a:solidFill>
                  <a:srgbClr val="00B050"/>
                </a:solidFill>
              </a:rPr>
              <a:t>SignalR</a:t>
            </a:r>
            <a:r>
              <a:rPr lang="en-US" sz="1000" dirty="0">
                <a:solidFill>
                  <a:srgbClr val="00B050"/>
                </a:solidFill>
              </a:rPr>
              <a:t>]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7F3AC72-0F8B-AA45-AB85-75B47AEE6139}"/>
              </a:ext>
            </a:extLst>
          </p:cNvPr>
          <p:cNvCxnSpPr>
            <a:cxnSpLocks/>
          </p:cNvCxnSpPr>
          <p:nvPr/>
        </p:nvCxnSpPr>
        <p:spPr>
          <a:xfrm flipH="1" flipV="1">
            <a:off x="1244280" y="1050493"/>
            <a:ext cx="2294686" cy="3826307"/>
          </a:xfrm>
          <a:prstGeom prst="straightConnector1">
            <a:avLst/>
          </a:prstGeom>
          <a:ln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F41E7F7-4030-AE49-853A-1CAE3F6ACA86}"/>
              </a:ext>
            </a:extLst>
          </p:cNvPr>
          <p:cNvCxnSpPr>
            <a:cxnSpLocks/>
          </p:cNvCxnSpPr>
          <p:nvPr/>
        </p:nvCxnSpPr>
        <p:spPr>
          <a:xfrm flipH="1">
            <a:off x="1376531" y="1846024"/>
            <a:ext cx="2146252" cy="783311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251156D0-F816-C948-87CA-3A654432EFCB}"/>
              </a:ext>
            </a:extLst>
          </p:cNvPr>
          <p:cNvSpPr/>
          <p:nvPr/>
        </p:nvSpPr>
        <p:spPr>
          <a:xfrm>
            <a:off x="10329596" y="3921427"/>
            <a:ext cx="1303603" cy="365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HttpClient</a:t>
            </a:r>
            <a:endParaRPr lang="en-US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B3EC119-8B0E-BB49-B020-2537DA4A13EE}"/>
              </a:ext>
            </a:extLst>
          </p:cNvPr>
          <p:cNvCxnSpPr>
            <a:cxnSpLocks/>
          </p:cNvCxnSpPr>
          <p:nvPr/>
        </p:nvCxnSpPr>
        <p:spPr>
          <a:xfrm>
            <a:off x="8502334" y="4079961"/>
            <a:ext cx="1721166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F420860-6B03-8645-8A74-484796F6D466}"/>
              </a:ext>
            </a:extLst>
          </p:cNvPr>
          <p:cNvSpPr txBox="1"/>
          <p:nvPr/>
        </p:nvSpPr>
        <p:spPr>
          <a:xfrm>
            <a:off x="8424062" y="3817670"/>
            <a:ext cx="1475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B1. </a:t>
            </a:r>
            <a:r>
              <a:rPr lang="en-US" sz="1200" dirty="0" err="1">
                <a:solidFill>
                  <a:srgbClr val="00B050"/>
                </a:solidFill>
              </a:rPr>
              <a:t>CallActivityAsync</a:t>
            </a:r>
            <a:endParaRPr lang="en-US" sz="1200" dirty="0">
              <a:solidFill>
                <a:srgbClr val="00B050"/>
              </a:solidFill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98C1524A-575E-954E-BFD5-AAA9C6826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416" y="1755409"/>
            <a:ext cx="659664" cy="659664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45FE6B56-C30C-6748-9490-A6F1A8491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410" y="1731397"/>
            <a:ext cx="645294" cy="64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073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61</Words>
  <Application>Microsoft Macintosh PowerPoint</Application>
  <PresentationFormat>Widescreen</PresentationFormat>
  <Paragraphs>34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Beltrao</dc:creator>
  <cp:lastModifiedBy>Francisco Beltrao</cp:lastModifiedBy>
  <cp:revision>7</cp:revision>
  <dcterms:created xsi:type="dcterms:W3CDTF">2018-02-12T15:56:00Z</dcterms:created>
  <dcterms:modified xsi:type="dcterms:W3CDTF">2018-02-12T16:34:53Z</dcterms:modified>
</cp:coreProperties>
</file>